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6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1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6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1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2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9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2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011C-D384-4840-A610-12D4FF832C77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1BD6-C1CD-4A39-9ADA-1BB768039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8" y="271854"/>
            <a:ext cx="11424377" cy="6096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03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36" y="0"/>
            <a:ext cx="10205777" cy="23177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00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Солодовникова Ирина Игоревна</dc:creator>
  <cp:lastModifiedBy>Солодовникова Ирина Игоревна</cp:lastModifiedBy>
  <cp:revision>1</cp:revision>
  <dcterms:created xsi:type="dcterms:W3CDTF">2015-06-29T10:53:52Z</dcterms:created>
  <dcterms:modified xsi:type="dcterms:W3CDTF">2015-06-29T10:58:10Z</dcterms:modified>
</cp:coreProperties>
</file>